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aleway"/>
      <p:regular r:id="rId43"/>
      <p:bold r:id="rId44"/>
      <p:italic r:id="rId45"/>
      <p:boldItalic r:id="rId46"/>
    </p:embeddedFont>
    <p:embeddedFont>
      <p:font typeface="Proxima Nova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Arial Black"/>
      <p:regular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6" roundtripDataSignature="AMtx7mj9Cr+zkMS8TqXN5fBCLdAf/i24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aleway-bold.fntdata"/><Relationship Id="rId43" Type="http://schemas.openxmlformats.org/officeDocument/2006/relationships/font" Target="fonts/Raleway-regular.fntdata"/><Relationship Id="rId46" Type="http://schemas.openxmlformats.org/officeDocument/2006/relationships/font" Target="fonts/Raleway-boldItalic.fntdata"/><Relationship Id="rId45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roximaNova-bold.fntdata"/><Relationship Id="rId47" Type="http://schemas.openxmlformats.org/officeDocument/2006/relationships/font" Target="fonts/ProximaNova-regular.fntdata"/><Relationship Id="rId49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ProximaNova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af84374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af84374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3b7682ac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a3b7682ac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3b7682ac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a3b7682ac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3b7682ac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a3b7682ac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3b7682ac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a3b7682ac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adae4143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badae414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3b7682a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a3b7682a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adae4143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badae4143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65bafc21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865bafc21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adae4143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badae4143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65bafc21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865bafc21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adae4143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badae4143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8f1955a6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88f1955a6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adae4143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badae4143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adae4143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badae4143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adae4143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badae4143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adae4143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3badae414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adae4143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badae4143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adae4143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badae4143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adae4143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3badae4143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badae4143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3badae4143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badae4143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3badae4143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adae4143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badae4143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badae4143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badae4143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adae4143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3badae4143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adae4143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3badae4143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adae4143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badae4143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3b7682ac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a3b7682ac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ia basic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8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27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1160" lvl="0" marL="457200" marR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9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9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19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○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■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" name="Google Shape;20;p19" title="bot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24" y="4374349"/>
            <a:ext cx="384126" cy="6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200" y="3015250"/>
            <a:ext cx="1099500" cy="167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5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2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make.firialabs.com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3baf843743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325" y="457200"/>
            <a:ext cx="6944350" cy="40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3baf843743e_0_0" title="olympic_ba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9175" y="984150"/>
            <a:ext cx="2928102" cy="21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baf843743e_0_0" title="olympic_ring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2350" y="1821125"/>
            <a:ext cx="2590126" cy="21133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baf843743e_0_0"/>
          <p:cNvSpPr txBox="1"/>
          <p:nvPr/>
        </p:nvSpPr>
        <p:spPr>
          <a:xfrm>
            <a:off x="4499875" y="984150"/>
            <a:ext cx="2382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Winter Olympics</a:t>
            </a:r>
            <a:endParaRPr b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g3baf843743e_0_0"/>
          <p:cNvSpPr txBox="1"/>
          <p:nvPr/>
        </p:nvSpPr>
        <p:spPr>
          <a:xfrm>
            <a:off x="1668600" y="3244200"/>
            <a:ext cx="25086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Monthly Project</a:t>
            </a:r>
            <a:endParaRPr b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3b7682ac2_0_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pic>
        <p:nvPicPr>
          <p:cNvPr id="129" name="Google Shape;129;g3a3b7682ac2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7025"/>
            <a:ext cx="6706550" cy="26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a3b7682ac2_0_32"/>
          <p:cNvSpPr txBox="1"/>
          <p:nvPr/>
        </p:nvSpPr>
        <p:spPr>
          <a:xfrm>
            <a:off x="3493225" y="3484450"/>
            <a:ext cx="12147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x position, how far over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1" name="Google Shape;131;g3a3b7682ac2_0_32"/>
          <p:cNvSpPr txBox="1"/>
          <p:nvPr/>
        </p:nvSpPr>
        <p:spPr>
          <a:xfrm>
            <a:off x="4827525" y="3439850"/>
            <a:ext cx="12147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y</a:t>
            </a: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 position, how far down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g3a3b7682ac2_0_32"/>
          <p:cNvSpPr txBox="1"/>
          <p:nvPr/>
        </p:nvSpPr>
        <p:spPr>
          <a:xfrm>
            <a:off x="6107100" y="3439850"/>
            <a:ext cx="12147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radius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g3a3b7682ac2_0_32"/>
          <p:cNvSpPr/>
          <p:nvPr/>
        </p:nvSpPr>
        <p:spPr>
          <a:xfrm>
            <a:off x="1460675" y="2442600"/>
            <a:ext cx="5557500" cy="70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g3a3b7682ac2_0_32"/>
          <p:cNvCxnSpPr>
            <a:stCxn id="130" idx="0"/>
          </p:cNvCxnSpPr>
          <p:nvPr/>
        </p:nvCxnSpPr>
        <p:spPr>
          <a:xfrm flipH="1" rot="10800000">
            <a:off x="4100575" y="3101350"/>
            <a:ext cx="333900" cy="3831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g3a3b7682ac2_0_32"/>
          <p:cNvCxnSpPr/>
          <p:nvPr/>
        </p:nvCxnSpPr>
        <p:spPr>
          <a:xfrm rot="10800000">
            <a:off x="5178525" y="3145275"/>
            <a:ext cx="0" cy="372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g3a3b7682ac2_0_32"/>
          <p:cNvCxnSpPr/>
          <p:nvPr/>
        </p:nvCxnSpPr>
        <p:spPr>
          <a:xfrm rot="10800000">
            <a:off x="5802325" y="3112300"/>
            <a:ext cx="459600" cy="3831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3b7682ac2_0_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42" name="Google Shape;142;g3a3b7682ac2_0_39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circles for BLACK and RED.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the same </a:t>
            </a:r>
            <a:r>
              <a:rPr b="1" i="1" lang="en" sz="2400"/>
              <a:t>y</a:t>
            </a:r>
            <a:r>
              <a:rPr lang="en" sz="2400"/>
              <a:t> position.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the same </a:t>
            </a:r>
            <a:r>
              <a:rPr b="1" i="1" lang="en" sz="2400"/>
              <a:t>radius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Increment the </a:t>
            </a:r>
            <a:r>
              <a:rPr b="1" i="1" lang="en" sz="2400"/>
              <a:t>x</a:t>
            </a:r>
            <a:r>
              <a:rPr lang="en" sz="2400"/>
              <a:t> position by the radius * 2 plus a little more (like 5).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3b7682ac2_0_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pic>
        <p:nvPicPr>
          <p:cNvPr id="148" name="Google Shape;148;g3a3b7682ac2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8425"/>
            <a:ext cx="6841800" cy="33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a3b7682ac2_0_46"/>
          <p:cNvSpPr/>
          <p:nvPr/>
        </p:nvSpPr>
        <p:spPr>
          <a:xfrm>
            <a:off x="414150" y="3043800"/>
            <a:ext cx="6746700" cy="71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3b7682ac2_0_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155" name="Google Shape;155;g3a3b7682ac2_0_8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Add circles for the second row.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</a:t>
            </a:r>
            <a:r>
              <a:rPr b="1" i="1" lang="en" sz="2400"/>
              <a:t>x</a:t>
            </a:r>
            <a:r>
              <a:rPr lang="en" sz="2400"/>
              <a:t> position should be halfway between the top circles.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the radius to the first row </a:t>
            </a:r>
            <a:r>
              <a:rPr b="1" i="1" lang="en" sz="2400"/>
              <a:t>y</a:t>
            </a:r>
            <a:r>
              <a:rPr lang="en" sz="2400"/>
              <a:t> position to get the second row </a:t>
            </a:r>
            <a:r>
              <a:rPr b="1" i="1" lang="en" sz="2400"/>
              <a:t>y</a:t>
            </a:r>
            <a:r>
              <a:rPr lang="en" sz="2400"/>
              <a:t> position.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the same </a:t>
            </a:r>
            <a:r>
              <a:rPr b="1" i="1" lang="en" sz="2400"/>
              <a:t>radius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adae41434_0_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pic>
        <p:nvPicPr>
          <p:cNvPr id="161" name="Google Shape;161;g3badae41434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00" y="1133275"/>
            <a:ext cx="6787899" cy="36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badae41434_0_14"/>
          <p:cNvSpPr/>
          <p:nvPr/>
        </p:nvSpPr>
        <p:spPr>
          <a:xfrm>
            <a:off x="250575" y="3500250"/>
            <a:ext cx="6787800" cy="65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3b7682ac2_0_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168" name="Google Shape;168;g3a3b7682ac2_0_14"/>
          <p:cNvSpPr txBox="1"/>
          <p:nvPr>
            <p:ph idx="1" type="body"/>
          </p:nvPr>
        </p:nvSpPr>
        <p:spPr>
          <a:xfrm>
            <a:off x="311700" y="1181725"/>
            <a:ext cx="8162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Add text to the logo.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text will go on top of the circles.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Display the host country, Winter Olympics, and the year.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the display.draw_text() command.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311700" y="20426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5</a:t>
            </a:r>
            <a:endParaRPr/>
          </a:p>
        </p:txBody>
      </p:sp>
      <p:pic>
        <p:nvPicPr>
          <p:cNvPr id="174" name="Google Shape;1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75" y="901825"/>
            <a:ext cx="8599926" cy="37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/>
          <p:nvPr/>
        </p:nvSpPr>
        <p:spPr>
          <a:xfrm>
            <a:off x="347350" y="2988125"/>
            <a:ext cx="8717100" cy="120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181" name="Google Shape;181;p13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Run the code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the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any adjustments to the circles and text.</a:t>
            </a:r>
            <a:endParaRPr sz="2400"/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750" y="1864275"/>
            <a:ext cx="61382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adae41434_0_138"/>
          <p:cNvSpPr txBox="1"/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2026 Winter Olympics Project</a:t>
            </a:r>
            <a:endParaRPr/>
          </a:p>
        </p:txBody>
      </p:sp>
      <p:sp>
        <p:nvSpPr>
          <p:cNvPr id="188" name="Google Shape;188;g3badae41434_0_138"/>
          <p:cNvSpPr txBox="1"/>
          <p:nvPr>
            <p:ph idx="1" type="subTitle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Part 2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65bafc212_0_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194" name="Google Shape;194;g3865bafc212_0_27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Display the medals for a country.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this task, you will ask the user to type information for the CodeX.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do that using the console!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only does the console print information, but you can also type directly into the console, and the information is inputted to the CodeX.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2026 Winter Olympics Project</a:t>
            </a:r>
            <a:endParaRPr/>
          </a:p>
        </p:txBody>
      </p:sp>
      <p:sp>
        <p:nvSpPr>
          <p:cNvPr id="78" name="Google Shape;78;p1"/>
          <p:cNvSpPr txBox="1"/>
          <p:nvPr>
            <p:ph idx="1" type="subTitle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Use your CodeX to display the Olympics logo and medal count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adae41434_0_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sp>
        <p:nvSpPr>
          <p:cNvPr id="200" name="Google Shape;200;g3badae41434_0_22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Define a new function for getting information.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First clear the display.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display.print() to give instructions on the CodeX to type in the console.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aren’t testing the logo function anymore, so you don’t need to call it.</a:t>
            </a:r>
            <a:endParaRPr sz="2400"/>
          </a:p>
        </p:txBody>
      </p:sp>
      <p:pic>
        <p:nvPicPr>
          <p:cNvPr id="201" name="Google Shape;201;g3badae41434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450" y="3948950"/>
            <a:ext cx="2545575" cy="40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3badae41434_0_22"/>
          <p:cNvCxnSpPr/>
          <p:nvPr/>
        </p:nvCxnSpPr>
        <p:spPr>
          <a:xfrm>
            <a:off x="1048750" y="3978975"/>
            <a:ext cx="2404800" cy="411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g3badae41434_0_22"/>
          <p:cNvCxnSpPr/>
          <p:nvPr/>
        </p:nvCxnSpPr>
        <p:spPr>
          <a:xfrm flipH="1">
            <a:off x="1070850" y="3912175"/>
            <a:ext cx="2371500" cy="501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65bafc212_0_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6</a:t>
            </a:r>
            <a:endParaRPr/>
          </a:p>
        </p:txBody>
      </p:sp>
      <p:pic>
        <p:nvPicPr>
          <p:cNvPr id="209" name="Google Shape;209;g3865bafc212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2350"/>
            <a:ext cx="6223475" cy="21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7</a:t>
            </a:r>
            <a:endParaRPr/>
          </a:p>
        </p:txBody>
      </p:sp>
      <p:sp>
        <p:nvSpPr>
          <p:cNvPr id="215" name="Google Shape;215;p12"/>
          <p:cNvSpPr txBox="1"/>
          <p:nvPr>
            <p:ph idx="1" type="body"/>
          </p:nvPr>
        </p:nvSpPr>
        <p:spPr>
          <a:xfrm>
            <a:off x="311700" y="1181725"/>
            <a:ext cx="788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Use the </a:t>
            </a:r>
            <a:r>
              <a:rPr b="1" i="1" lang="en" sz="2550"/>
              <a:t>input()</a:t>
            </a:r>
            <a:r>
              <a:rPr lang="en" sz="2550"/>
              <a:t> command to get information from the console.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Anything typed in the Console is a string data type.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For the medal count, you will want integers.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Convert the string to an integer using </a:t>
            </a:r>
            <a:r>
              <a:rPr b="1" i="1" lang="en" sz="2550"/>
              <a:t>int()</a:t>
            </a:r>
            <a:r>
              <a:rPr lang="en" sz="2550"/>
              <a:t>.</a:t>
            </a:r>
            <a:endParaRPr sz="25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adae41434_0_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7</a:t>
            </a:r>
            <a:endParaRPr/>
          </a:p>
        </p:txBody>
      </p:sp>
      <p:pic>
        <p:nvPicPr>
          <p:cNvPr id="221" name="Google Shape;221;g3badae41434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4200"/>
            <a:ext cx="7552801" cy="32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badae41434_0_28"/>
          <p:cNvSpPr/>
          <p:nvPr/>
        </p:nvSpPr>
        <p:spPr>
          <a:xfrm>
            <a:off x="347350" y="2420350"/>
            <a:ext cx="7459200" cy="144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8f1955a60_0_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228" name="Google Shape;228;g388f1955a60_0_19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Run the code.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the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instructions on the CodeX, and you should also be able to type the answers on the console.</a:t>
            </a:r>
            <a:endParaRPr/>
          </a:p>
        </p:txBody>
      </p:sp>
      <p:pic>
        <p:nvPicPr>
          <p:cNvPr id="229" name="Google Shape;229;g388f1955a6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0275" y="1903860"/>
            <a:ext cx="61382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adae41434_0_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sp>
        <p:nvSpPr>
          <p:cNvPr id="235" name="Google Shape;235;g3badae41434_0_34"/>
          <p:cNvSpPr txBox="1"/>
          <p:nvPr>
            <p:ph idx="1" type="body"/>
          </p:nvPr>
        </p:nvSpPr>
        <p:spPr>
          <a:xfrm>
            <a:off x="311700" y="1181725"/>
            <a:ext cx="788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This function is just part of the algorithm.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Return the variables in the function.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Call the function in another function called </a:t>
            </a:r>
            <a:r>
              <a:rPr b="1" i="1" lang="en" sz="2550"/>
              <a:t>stacks()</a:t>
            </a:r>
            <a:r>
              <a:rPr lang="en" sz="2550"/>
              <a:t>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Display the country on the screen.</a:t>
            </a:r>
            <a:endParaRPr sz="2550"/>
          </a:p>
        </p:txBody>
      </p:sp>
      <p:pic>
        <p:nvPicPr>
          <p:cNvPr id="236" name="Google Shape;236;g3badae41434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50" y="3859850"/>
            <a:ext cx="3116350" cy="47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g3badae41434_0_34"/>
          <p:cNvCxnSpPr/>
          <p:nvPr/>
        </p:nvCxnSpPr>
        <p:spPr>
          <a:xfrm>
            <a:off x="937400" y="3778575"/>
            <a:ext cx="3050400" cy="579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g3badae41434_0_34"/>
          <p:cNvCxnSpPr/>
          <p:nvPr/>
        </p:nvCxnSpPr>
        <p:spPr>
          <a:xfrm flipH="1">
            <a:off x="1015325" y="3756325"/>
            <a:ext cx="2916900" cy="567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adae41434_0_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8</a:t>
            </a:r>
            <a:endParaRPr/>
          </a:p>
        </p:txBody>
      </p:sp>
      <p:pic>
        <p:nvPicPr>
          <p:cNvPr id="244" name="Google Shape;244;g3badae4143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925" y="214025"/>
            <a:ext cx="6516776" cy="46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badae41434_0_39"/>
          <p:cNvSpPr/>
          <p:nvPr/>
        </p:nvSpPr>
        <p:spPr>
          <a:xfrm>
            <a:off x="1906000" y="2320150"/>
            <a:ext cx="6256800" cy="2583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adae41434_0_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251" name="Google Shape;251;g3badae41434_0_45"/>
          <p:cNvSpPr txBox="1"/>
          <p:nvPr>
            <p:ph idx="1" type="body"/>
          </p:nvPr>
        </p:nvSpPr>
        <p:spPr>
          <a:xfrm>
            <a:off x="311700" y="1068425"/>
            <a:ext cx="7887300" cy="3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Define a function that will display a bar chart for a medal.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For parameters, you will need the number of medals, the starting position for x, and two colors.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The bars will always start at the bottom (y = 220).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You will do a filled-in rectangle in one color, and an outline of the rectangle in another color.</a:t>
            </a:r>
            <a:endParaRPr sz="25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adae41434_0_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pic>
        <p:nvPicPr>
          <p:cNvPr id="257" name="Google Shape;257;g3badae41434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75" y="1144225"/>
            <a:ext cx="6756975" cy="31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3badae41434_0_50"/>
          <p:cNvSpPr/>
          <p:nvPr/>
        </p:nvSpPr>
        <p:spPr>
          <a:xfrm>
            <a:off x="369625" y="3021525"/>
            <a:ext cx="5978400" cy="80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adae41434_0_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264" name="Google Shape;264;g3badae41434_0_56"/>
          <p:cNvSpPr txBox="1"/>
          <p:nvPr>
            <p:ph idx="1" type="body"/>
          </p:nvPr>
        </p:nvSpPr>
        <p:spPr>
          <a:xfrm>
            <a:off x="311700" y="1181725"/>
            <a:ext cx="788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Use a for loop to create the bars.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You can decide the width and height of your bars.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Inside the loop, decrement </a:t>
            </a:r>
            <a:r>
              <a:rPr b="1" i="1" lang="en" sz="2550"/>
              <a:t>y</a:t>
            </a:r>
            <a:r>
              <a:rPr lang="en" sz="2550"/>
              <a:t> by the height.</a:t>
            </a:r>
            <a:endParaRPr sz="25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title"/>
          </p:nvPr>
        </p:nvSpPr>
        <p:spPr>
          <a:xfrm>
            <a:off x="311700" y="445025"/>
            <a:ext cx="8730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February kicks off the Winter Olympics</a:t>
            </a:r>
            <a:endParaRPr/>
          </a:p>
        </p:txBody>
      </p:sp>
      <p:sp>
        <p:nvSpPr>
          <p:cNvPr id="84" name="Google Shape;84;p2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Show your team spirit by displaying the Olympics logo and medal count for the country of your choice.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 sz="2400">
                <a:solidFill>
                  <a:srgbClr val="FF0000"/>
                </a:solidFill>
              </a:rPr>
              <a:t>Grab your CodeX device…</a:t>
            </a:r>
            <a:endParaRPr sz="2400"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Let’s write some code!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adae41434_0_6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pic>
        <p:nvPicPr>
          <p:cNvPr id="270" name="Google Shape;270;g3badae41434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1975"/>
            <a:ext cx="7337575" cy="2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badae41434_0_61"/>
          <p:cNvSpPr txBox="1"/>
          <p:nvPr/>
        </p:nvSpPr>
        <p:spPr>
          <a:xfrm>
            <a:off x="5078925" y="3422300"/>
            <a:ext cx="6456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width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2" name="Google Shape;272;g3badae41434_0_61"/>
          <p:cNvSpPr txBox="1"/>
          <p:nvPr/>
        </p:nvSpPr>
        <p:spPr>
          <a:xfrm>
            <a:off x="6077475" y="3422300"/>
            <a:ext cx="704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height</a:t>
            </a:r>
            <a:endParaRPr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g3badae41434_0_61"/>
          <p:cNvSpPr/>
          <p:nvPr/>
        </p:nvSpPr>
        <p:spPr>
          <a:xfrm>
            <a:off x="269425" y="1952750"/>
            <a:ext cx="7292100" cy="138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" name="Google Shape;274;g3badae41434_0_61"/>
          <p:cNvCxnSpPr>
            <a:stCxn id="271" idx="0"/>
          </p:cNvCxnSpPr>
          <p:nvPr/>
        </p:nvCxnSpPr>
        <p:spPr>
          <a:xfrm flipH="1" rot="10800000">
            <a:off x="5401725" y="2932400"/>
            <a:ext cx="211500" cy="489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g3badae41434_0_61"/>
          <p:cNvCxnSpPr>
            <a:stCxn id="272" idx="0"/>
          </p:cNvCxnSpPr>
          <p:nvPr/>
        </p:nvCxnSpPr>
        <p:spPr>
          <a:xfrm rot="10800000">
            <a:off x="6214425" y="2921300"/>
            <a:ext cx="215400" cy="5010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adae41434_0_6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281" name="Google Shape;281;g3badae41434_0_67"/>
          <p:cNvSpPr txBox="1"/>
          <p:nvPr>
            <p:ph idx="1" type="body"/>
          </p:nvPr>
        </p:nvSpPr>
        <p:spPr>
          <a:xfrm>
            <a:off x="311700" y="1181725"/>
            <a:ext cx="788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Call the </a:t>
            </a:r>
            <a:r>
              <a:rPr b="1" i="1" lang="en" sz="2550"/>
              <a:t>bar_chart()</a:t>
            </a:r>
            <a:r>
              <a:rPr lang="en" sz="2550"/>
              <a:t> function for the gold medals.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Think about where you want the edge of the bars to be (the </a:t>
            </a:r>
            <a:r>
              <a:rPr b="1" i="1" lang="en" sz="2550"/>
              <a:t>x</a:t>
            </a:r>
            <a:r>
              <a:rPr lang="en" sz="2550"/>
              <a:t>, or how far over).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Select a color for the medal (like YELLOW) and a color for the outline (like ORANGE)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Run the code and make a</a:t>
            </a:r>
            <a:r>
              <a:rPr lang="en" sz="2550"/>
              <a:t>ny adjustments before calling the function for silver and bronze.</a:t>
            </a:r>
            <a:endParaRPr sz="255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badae41434_0_7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pic>
        <p:nvPicPr>
          <p:cNvPr id="287" name="Google Shape;287;g3badae41434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75" y="1254225"/>
            <a:ext cx="7228701" cy="20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badae41434_0_72"/>
          <p:cNvSpPr/>
          <p:nvPr/>
        </p:nvSpPr>
        <p:spPr>
          <a:xfrm>
            <a:off x="302825" y="2854525"/>
            <a:ext cx="6479400" cy="456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badae41434_0_7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9</a:t>
            </a:r>
            <a:endParaRPr/>
          </a:p>
        </p:txBody>
      </p:sp>
      <p:sp>
        <p:nvSpPr>
          <p:cNvPr id="294" name="Google Shape;294;g3badae41434_0_78"/>
          <p:cNvSpPr txBox="1"/>
          <p:nvPr>
            <p:ph idx="1" type="body"/>
          </p:nvPr>
        </p:nvSpPr>
        <p:spPr>
          <a:xfrm>
            <a:off x="311700" y="1181725"/>
            <a:ext cx="788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Then call the function two more times for silver and bronze. Adjust the x value for each function call.</a:t>
            </a:r>
            <a:endParaRPr sz="2550"/>
          </a:p>
        </p:txBody>
      </p:sp>
      <p:pic>
        <p:nvPicPr>
          <p:cNvPr id="295" name="Google Shape;295;g3badae41434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77" y="2255575"/>
            <a:ext cx="6492249" cy="24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badae41434_0_78"/>
          <p:cNvSpPr/>
          <p:nvPr/>
        </p:nvSpPr>
        <p:spPr>
          <a:xfrm>
            <a:off x="848350" y="3956700"/>
            <a:ext cx="6234600" cy="71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badae41434_0_8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10</a:t>
            </a:r>
            <a:endParaRPr/>
          </a:p>
        </p:txBody>
      </p:sp>
      <p:sp>
        <p:nvSpPr>
          <p:cNvPr id="302" name="Google Shape;302;g3badae41434_0_84"/>
          <p:cNvSpPr txBox="1"/>
          <p:nvPr>
            <p:ph idx="1" type="body"/>
          </p:nvPr>
        </p:nvSpPr>
        <p:spPr>
          <a:xfrm>
            <a:off x="311700" y="1181725"/>
            <a:ext cx="7887300" cy="3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Almost done! Let’s create a main program that can call either the logo or the stacks of medals.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Delete any current function calls.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Use a </a:t>
            </a:r>
            <a:r>
              <a:rPr b="1" i="1" lang="en" sz="2550"/>
              <a:t>while True</a:t>
            </a:r>
            <a:r>
              <a:rPr lang="en" sz="2550"/>
              <a:t> loop.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Use a button press for the logo.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Use a different button press for the medal stacks.</a:t>
            </a:r>
            <a:endParaRPr sz="2550"/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You can even use a button press to clear the screen and stop the code.</a:t>
            </a:r>
            <a:endParaRPr sz="2550"/>
          </a:p>
        </p:txBody>
      </p:sp>
      <p:pic>
        <p:nvPicPr>
          <p:cNvPr id="303" name="Google Shape;303;g3badae41434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525" y="2207575"/>
            <a:ext cx="2216025" cy="34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g3badae41434_0_84"/>
          <p:cNvCxnSpPr/>
          <p:nvPr/>
        </p:nvCxnSpPr>
        <p:spPr>
          <a:xfrm>
            <a:off x="6025250" y="2219950"/>
            <a:ext cx="1892700" cy="378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g3badae41434_0_84"/>
          <p:cNvCxnSpPr/>
          <p:nvPr/>
        </p:nvCxnSpPr>
        <p:spPr>
          <a:xfrm flipH="1">
            <a:off x="5902900" y="2197675"/>
            <a:ext cx="1959300" cy="456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badae41434_0_9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10</a:t>
            </a:r>
            <a:endParaRPr/>
          </a:p>
        </p:txBody>
      </p:sp>
      <p:pic>
        <p:nvPicPr>
          <p:cNvPr id="311" name="Google Shape;311;g3badae41434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0" y="1068425"/>
            <a:ext cx="5978850" cy="32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adae41434_0_9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317" name="Google Shape;317;g3badae41434_0_96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Run the code.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the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Display the logo, and type information to display medals.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are ready for the Winter Olympics!</a:t>
            </a:r>
            <a:endParaRPr sz="2400"/>
          </a:p>
        </p:txBody>
      </p:sp>
      <p:pic>
        <p:nvPicPr>
          <p:cNvPr id="318" name="Google Shape;318;g3badae41434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0275" y="1903860"/>
            <a:ext cx="61382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badae41434_0_102"/>
          <p:cNvSpPr txBox="1"/>
          <p:nvPr>
            <p:ph type="title"/>
          </p:nvPr>
        </p:nvSpPr>
        <p:spPr>
          <a:xfrm>
            <a:off x="311700" y="27920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324" name="Google Shape;324;g3badae41434_0_102"/>
          <p:cNvSpPr txBox="1"/>
          <p:nvPr>
            <p:ph idx="1" type="body"/>
          </p:nvPr>
        </p:nvSpPr>
        <p:spPr>
          <a:xfrm>
            <a:off x="311700" y="902601"/>
            <a:ext cx="7428000" cy="4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an introduction, so when the code starts, you know what to do.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labels for the bar chart.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variables for the logo’s circles so the logo can be placed randomly.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overlapping circles for the medals instead of rectangles.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random circles for the medals.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Have the medals start near the top of the screen and fill in downward.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Display data for more than one country.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90" name="Google Shape;90;p7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 will use CodeSpace for this project.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</a:t>
            </a:r>
            <a:r>
              <a:rPr lang="en" sz="2400" u="sng">
                <a:solidFill>
                  <a:srgbClr val="38761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make.firialabs.com</a:t>
            </a:r>
            <a:endParaRPr sz="2400">
              <a:solidFill>
                <a:srgbClr val="38761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(use your account)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the Sandbox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solidFill>
                  <a:srgbClr val="38761D"/>
                </a:solidFill>
              </a:rPr>
              <a:t>Icon on the right side bar, near the bottom</a:t>
            </a:r>
            <a:r>
              <a:rPr lang="en" sz="2400"/>
              <a:t> </a:t>
            </a:r>
            <a:endParaRPr/>
          </a:p>
        </p:txBody>
      </p:sp>
      <p:pic>
        <p:nvPicPr>
          <p:cNvPr id="91" name="Google Shape;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6125" y="3611475"/>
            <a:ext cx="69464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97" name="Google Shape;97;p8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the text editor: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b="1" i="1" lang="en" sz="2400"/>
              <a:t>olympics_2026</a:t>
            </a:r>
            <a:endParaRPr b="1" i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the codex library</a:t>
            </a:r>
            <a:endParaRPr sz="2400"/>
          </a:p>
        </p:txBody>
      </p:sp>
      <p:pic>
        <p:nvPicPr>
          <p:cNvPr id="98" name="Google Shape;9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875" y="2974355"/>
            <a:ext cx="5128000" cy="13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adae41434_0_133"/>
          <p:cNvSpPr txBox="1"/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2026 Winter Olympics Project</a:t>
            </a:r>
            <a:endParaRPr/>
          </a:p>
        </p:txBody>
      </p:sp>
      <p:sp>
        <p:nvSpPr>
          <p:cNvPr id="104" name="Google Shape;104;g3badae41434_0_133"/>
          <p:cNvSpPr txBox="1"/>
          <p:nvPr>
            <p:ph idx="1" type="subTitle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Part 1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10" name="Google Shape;110;p9"/>
          <p:cNvSpPr txBox="1"/>
          <p:nvPr>
            <p:ph idx="1" type="body"/>
          </p:nvPr>
        </p:nvSpPr>
        <p:spPr>
          <a:xfrm>
            <a:off x="311700" y="1181725"/>
            <a:ext cx="7318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Define a function for the logo.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logo has five circles, each a different color: Blue, Black, Red, Yellow and Green.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want to set the background to a different color so all the rings show up.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want to test as you go, so call the function.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3b7682ac2_0_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pic>
        <p:nvPicPr>
          <p:cNvPr id="116" name="Google Shape;116;g3a3b7682ac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825" y="1198925"/>
            <a:ext cx="5525125" cy="29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a3b7682ac2_0_24"/>
          <p:cNvSpPr/>
          <p:nvPr/>
        </p:nvSpPr>
        <p:spPr>
          <a:xfrm>
            <a:off x="1371600" y="2453750"/>
            <a:ext cx="4987500" cy="1503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Add code for the first ring.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Text will go across the top, so start the ring about halfway down the display screen.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the radius of the circle around 30 to 35.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code and get the circle just the way you want it. 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